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Roboto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d12a59be8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g5d12a59be8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d12a59be8_2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g5d12a59be8_2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d10ff39f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d10ff39f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d10ff39f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d10ff39f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d10ff39f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d10ff39f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d10ff39f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d10ff39f3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d10ff39f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d10ff39f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d12a59be8_2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5d12a59be8_2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d10ff39f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g5d10ff39f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d10ff39f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g5d10ff39f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d12a59be8_2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5d12a59be8_2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d12a59be8_2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g5d12a59be8_2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d12a59be8_2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g5d12a59be8_2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d12a59be8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5d12a59be8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d12a59be8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g5d12a59be8_2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d12a59be8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g5d12a59be8_2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d15258c2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d15258c2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d15258c2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d15258c2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d12a59be8_2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g5d12a59be8_2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jain454/NTC-DMS-App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A8DC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600"/>
              <a:t>Seminar-2</a:t>
            </a:r>
            <a:br>
              <a:rPr lang="en" sz="3600"/>
            </a:br>
            <a:r>
              <a:rPr lang="en" sz="3600"/>
              <a:t>Document Management System Android Application</a:t>
            </a:r>
            <a:endParaRPr sz="3600"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20500" y="33260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Deepak Jain and Krish Ambre                                             10.07.2019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A8DC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2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53950" y="1652425"/>
            <a:ext cx="1798725" cy="179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2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Technical Specifications</a:t>
            </a:r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Github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Android Studio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Firebase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AutoNum type="arabicPeriod"/>
            </a:pPr>
            <a:r>
              <a:rPr lang="en" sz="2400"/>
              <a:t>Java</a:t>
            </a:r>
            <a:endParaRPr sz="2400"/>
          </a:p>
        </p:txBody>
      </p:sp>
      <p:pic>
        <p:nvPicPr>
          <p:cNvPr id="157" name="Google Shape;157;p22"/>
          <p:cNvPicPr preferRelativeResize="0"/>
          <p:nvPr/>
        </p:nvPicPr>
        <p:blipFill rotWithShape="1">
          <a:blip r:embed="rId4">
            <a:alphaModFix amt="10000"/>
          </a:blip>
          <a:srcRect/>
          <a:stretch/>
        </p:blipFill>
        <p:spPr>
          <a:xfrm>
            <a:off x="0" y="105300"/>
            <a:ext cx="2065500" cy="154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 rotWithShape="1">
          <a:blip r:embed="rId5">
            <a:alphaModFix amt="10000"/>
          </a:blip>
          <a:srcRect/>
          <a:stretch/>
        </p:blipFill>
        <p:spPr>
          <a:xfrm>
            <a:off x="2561875" y="206700"/>
            <a:ext cx="1705925" cy="170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 rotWithShape="1">
          <a:blip r:embed="rId6">
            <a:alphaModFix amt="10000"/>
          </a:blip>
          <a:srcRect/>
          <a:stretch/>
        </p:blipFill>
        <p:spPr>
          <a:xfrm>
            <a:off x="-141750" y="2997000"/>
            <a:ext cx="4372351" cy="201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 rotWithShape="1">
          <a:blip r:embed="rId7">
            <a:alphaModFix amt="30000"/>
          </a:blip>
          <a:srcRect/>
          <a:stretch/>
        </p:blipFill>
        <p:spPr>
          <a:xfrm>
            <a:off x="6424723" y="2632500"/>
            <a:ext cx="2566325" cy="25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8" name="Google Shape;16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825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5025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A8DC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Demonstration</a:t>
            </a:r>
            <a:endParaRPr/>
          </a:p>
        </p:txBody>
      </p:sp>
      <p:sp>
        <p:nvSpPr>
          <p:cNvPr id="194" name="Google Shape;194;p28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/>
              <a:t>Employee need to login with his/her credentials</a:t>
            </a:r>
            <a:endParaRPr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To upload a document, employee need to go to respective tab and select the appropriate details.</a:t>
            </a:r>
            <a:endParaRPr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Once a user upload document, it can be access by other users and the user can download the documents.</a:t>
            </a:r>
            <a:endParaRPr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To ease the process of finding documents there is search functionality which can search by name or department.</a:t>
            </a:r>
            <a:endParaRPr/>
          </a:p>
        </p:txBody>
      </p:sp>
      <p:pic>
        <p:nvPicPr>
          <p:cNvPr id="2" name="2019_07_10_00_50_51_trim">
            <a:hlinkClick r:id="" action="ppaction://media"/>
            <a:extLst>
              <a:ext uri="{FF2B5EF4-FFF2-40B4-BE49-F238E27FC236}">
                <a16:creationId xmlns:a16="http://schemas.microsoft.com/office/drawing/2014/main" id="{016C9F61-BD81-42D8-97EF-562D56B6CB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30209" y="0"/>
            <a:ext cx="2894013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8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A8DC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Learning Outcomes</a:t>
            </a:r>
            <a:endParaRPr/>
          </a:p>
        </p:txBody>
      </p:sp>
      <p:sp>
        <p:nvSpPr>
          <p:cNvPr id="201" name="Google Shape;201;p2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100" b="1">
                <a:solidFill>
                  <a:schemeClr val="dk1"/>
                </a:solidFill>
              </a:rPr>
              <a:t>Android App Development</a:t>
            </a:r>
            <a:endParaRPr sz="2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/>
              <a:t>Learn how to make an android app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2100" b="1">
                <a:solidFill>
                  <a:schemeClr val="dk1"/>
                </a:solidFill>
              </a:rPr>
              <a:t>Working of Organization</a:t>
            </a:r>
            <a:endParaRPr sz="2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/>
              <a:t>Learn how organization works in real life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2100" b="1">
                <a:solidFill>
                  <a:schemeClr val="dk1"/>
                </a:solidFill>
              </a:rPr>
              <a:t>Soft Skills</a:t>
            </a:r>
            <a:endParaRPr sz="2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/>
              <a:t>Developed communication and Presentation Skills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600"/>
              </a:spcAft>
              <a:buSzPts val="1800"/>
              <a:buNone/>
            </a:pPr>
            <a:endParaRPr sz="2400"/>
          </a:p>
        </p:txBody>
      </p:sp>
      <p:pic>
        <p:nvPicPr>
          <p:cNvPr id="202" name="Google Shape;20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66625" y="1712075"/>
            <a:ext cx="3332600" cy="278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A8DC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600"/>
              </a:spcAft>
              <a:buSzPts val="1800"/>
              <a:buNone/>
            </a:pP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https://github.com/djain454/NTC-DMS-App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A8DC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We are open to Questions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A8DC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3">
            <a:alphaModFix amt="13000"/>
          </a:blip>
          <a:srcRect/>
          <a:stretch/>
        </p:blipFill>
        <p:spPr>
          <a:xfrm>
            <a:off x="1003588" y="196500"/>
            <a:ext cx="2569025" cy="17161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pic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Overview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Of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Project</a:t>
            </a:r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b="1"/>
              <a:t>Purpose 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500"/>
              <a:t>To digitalize the present system of document management.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b="1"/>
              <a:t>Features</a:t>
            </a:r>
            <a:endParaRPr b="1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User Management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Document Upload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Document Search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Document Download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b="1"/>
              <a:t>Problems Encountered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500"/>
              <a:t> 	None </a:t>
            </a:r>
            <a:endParaRPr sz="1500"/>
          </a:p>
        </p:txBody>
      </p:sp>
      <p:pic>
        <p:nvPicPr>
          <p:cNvPr id="76" name="Google Shape;76;p14"/>
          <p:cNvPicPr preferRelativeResize="0"/>
          <p:nvPr/>
        </p:nvPicPr>
        <p:blipFill rotWithShape="1">
          <a:blip r:embed="rId3">
            <a:alphaModFix amt="13000"/>
          </a:blip>
          <a:srcRect/>
          <a:stretch/>
        </p:blipFill>
        <p:spPr>
          <a:xfrm>
            <a:off x="1172188" y="3370200"/>
            <a:ext cx="2569025" cy="17161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A8DC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143775" y="1888250"/>
            <a:ext cx="8692200" cy="11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3600"/>
              <a:t>What is </a:t>
            </a:r>
            <a:endParaRPr sz="36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4000"/>
              <a:t>Document Management System</a:t>
            </a:r>
            <a:r>
              <a:rPr lang="en" sz="3600"/>
              <a:t> ?</a:t>
            </a:r>
            <a:endParaRPr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A8DC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471900" y="63757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600"/>
              <a:t>Why is DMS needed?</a:t>
            </a:r>
            <a:endParaRPr sz="3600"/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Documents available at Fingertips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Allows employees to improve quality of service to customers by giving them access to the relevant information quickly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Reduces Response Time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No Risk of losing Documents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A8DC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238050" y="19110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Plan of Action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0675" y="840100"/>
            <a:ext cx="4692500" cy="365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A8DC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600"/>
              <a:t>Working </a:t>
            </a:r>
            <a:endParaRPr sz="3600"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 administrator can add or remove users and employees can Sign in in the app via email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Options like ‘Upload Document’, ‘View Document’, ‘Search Documents’ and ‘Add user’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Miscellaneous features like ‘Change Password’ and ‘Forgot Password’</a:t>
            </a: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A8DC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3211500" y="228425"/>
            <a:ext cx="17709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Layout</a:t>
            </a:r>
            <a:endParaRPr sz="3600"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500" y="826425"/>
            <a:ext cx="2066275" cy="413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/>
          <p:nvPr/>
        </p:nvSpPr>
        <p:spPr>
          <a:xfrm>
            <a:off x="3328350" y="2643325"/>
            <a:ext cx="1228200" cy="76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0400" y="888675"/>
            <a:ext cx="2066275" cy="413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82150"/>
            <a:ext cx="1924050" cy="3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4538" y="582150"/>
            <a:ext cx="1885950" cy="35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0625" y="625000"/>
            <a:ext cx="1819275" cy="34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1863" y="672625"/>
            <a:ext cx="1781175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A8DC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 descr="Background pointer shape in timeline graphic"/>
          <p:cNvSpPr/>
          <p:nvPr/>
        </p:nvSpPr>
        <p:spPr>
          <a:xfrm>
            <a:off x="340934" y="2199000"/>
            <a:ext cx="1872300" cy="7455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4294967295"/>
          </p:nvPr>
        </p:nvSpPr>
        <p:spPr>
          <a:xfrm>
            <a:off x="340923" y="2336550"/>
            <a:ext cx="14556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 b="1">
                <a:solidFill>
                  <a:schemeClr val="lt1"/>
                </a:solidFill>
              </a:rPr>
              <a:t>21.05.19</a:t>
            </a:r>
            <a:endParaRPr sz="1600" b="1">
              <a:solidFill>
                <a:schemeClr val="lt1"/>
              </a:solidFill>
            </a:endParaRPr>
          </a:p>
        </p:txBody>
      </p:sp>
      <p:grpSp>
        <p:nvGrpSpPr>
          <p:cNvPr id="122" name="Google Shape;122;p21"/>
          <p:cNvGrpSpPr/>
          <p:nvPr/>
        </p:nvGrpSpPr>
        <p:grpSpPr>
          <a:xfrm>
            <a:off x="969270" y="1610215"/>
            <a:ext cx="198900" cy="593656"/>
            <a:chOff x="777447" y="1610215"/>
            <a:chExt cx="198900" cy="593656"/>
          </a:xfrm>
        </p:grpSpPr>
        <p:cxnSp>
          <p:nvCxnSpPr>
            <p:cNvPr id="123" name="Google Shape;123;p21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4" name="Google Shape;124;p21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" name="Google Shape;125;p21"/>
          <p:cNvSpPr txBox="1">
            <a:spLocks noGrp="1"/>
          </p:cNvSpPr>
          <p:nvPr>
            <p:ph type="body" idx="4294967295"/>
          </p:nvPr>
        </p:nvSpPr>
        <p:spPr>
          <a:xfrm>
            <a:off x="340925" y="188492"/>
            <a:ext cx="2242800" cy="9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600">
                <a:solidFill>
                  <a:srgbClr val="FFFFFF"/>
                </a:solidFill>
              </a:rPr>
              <a:t>Commencement of Practice School-1 in Podar Mills and begin understanding the workflow.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126" name="Google Shape;126;p21" descr="Background pointer shape in timeline graphic"/>
          <p:cNvSpPr/>
          <p:nvPr/>
        </p:nvSpPr>
        <p:spPr>
          <a:xfrm>
            <a:off x="1817054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1"/>
          <p:cNvSpPr txBox="1">
            <a:spLocks noGrp="1"/>
          </p:cNvSpPr>
          <p:nvPr>
            <p:ph type="body" idx="4294967295"/>
          </p:nvPr>
        </p:nvSpPr>
        <p:spPr>
          <a:xfrm>
            <a:off x="2126317" y="2336550"/>
            <a:ext cx="13155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 b="1">
                <a:solidFill>
                  <a:schemeClr val="lt1"/>
                </a:solidFill>
              </a:rPr>
              <a:t>28.05.19</a:t>
            </a:r>
            <a:endParaRPr sz="1600" b="1">
              <a:solidFill>
                <a:schemeClr val="lt1"/>
              </a:solidFill>
            </a:endParaRPr>
          </a:p>
        </p:txBody>
      </p:sp>
      <p:grpSp>
        <p:nvGrpSpPr>
          <p:cNvPr id="128" name="Google Shape;128;p21"/>
          <p:cNvGrpSpPr/>
          <p:nvPr/>
        </p:nvGrpSpPr>
        <p:grpSpPr>
          <a:xfrm>
            <a:off x="2684632" y="2938958"/>
            <a:ext cx="198900" cy="593656"/>
            <a:chOff x="2223534" y="2938958"/>
            <a:chExt cx="198900" cy="593656"/>
          </a:xfrm>
        </p:grpSpPr>
        <p:cxnSp>
          <p:nvCxnSpPr>
            <p:cNvPr id="129" name="Google Shape;129;p21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0" name="Google Shape;130;p21"/>
            <p:cNvSpPr/>
            <p:nvPr/>
          </p:nvSpPr>
          <p:spPr>
            <a:xfrm rot="10800000" flipH="1">
              <a:off x="2223534" y="3333714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" name="Google Shape;131;p21"/>
          <p:cNvSpPr txBox="1">
            <a:spLocks noGrp="1"/>
          </p:cNvSpPr>
          <p:nvPr>
            <p:ph type="body" idx="4294967295"/>
          </p:nvPr>
        </p:nvSpPr>
        <p:spPr>
          <a:xfrm>
            <a:off x="1244337" y="3757725"/>
            <a:ext cx="2242800" cy="9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600">
                <a:solidFill>
                  <a:srgbClr val="FFFFFF"/>
                </a:solidFill>
              </a:rPr>
              <a:t>Understood the workflow and project was started..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132" name="Google Shape;132;p21" descr="Background pointer shape in timeline graphic"/>
          <p:cNvSpPr/>
          <p:nvPr/>
        </p:nvSpPr>
        <p:spPr>
          <a:xfrm>
            <a:off x="347197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1"/>
          <p:cNvSpPr txBox="1">
            <a:spLocks noGrp="1"/>
          </p:cNvSpPr>
          <p:nvPr>
            <p:ph type="body" idx="4294967295"/>
          </p:nvPr>
        </p:nvSpPr>
        <p:spPr>
          <a:xfrm>
            <a:off x="3767755" y="2336550"/>
            <a:ext cx="13155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 b="1">
                <a:solidFill>
                  <a:schemeClr val="lt1"/>
                </a:solidFill>
              </a:rPr>
              <a:t>14.06.19</a:t>
            </a:r>
            <a:endParaRPr sz="1600" b="1">
              <a:solidFill>
                <a:schemeClr val="lt1"/>
              </a:solidFill>
            </a:endParaRPr>
          </a:p>
        </p:txBody>
      </p:sp>
      <p:grpSp>
        <p:nvGrpSpPr>
          <p:cNvPr id="134" name="Google Shape;134;p21"/>
          <p:cNvGrpSpPr/>
          <p:nvPr/>
        </p:nvGrpSpPr>
        <p:grpSpPr>
          <a:xfrm>
            <a:off x="4319545" y="1610215"/>
            <a:ext cx="198900" cy="593656"/>
            <a:chOff x="3918084" y="1610215"/>
            <a:chExt cx="198900" cy="593656"/>
          </a:xfrm>
        </p:grpSpPr>
        <p:cxnSp>
          <p:nvCxnSpPr>
            <p:cNvPr id="135" name="Google Shape;135;p21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6" name="Google Shape;136;p21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" name="Google Shape;137;p21"/>
          <p:cNvSpPr txBox="1">
            <a:spLocks noGrp="1"/>
          </p:cNvSpPr>
          <p:nvPr>
            <p:ph type="body" idx="4294967295"/>
          </p:nvPr>
        </p:nvSpPr>
        <p:spPr>
          <a:xfrm>
            <a:off x="3304094" y="385667"/>
            <a:ext cx="2242800" cy="9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600">
                <a:solidFill>
                  <a:srgbClr val="FFFFFF"/>
                </a:solidFill>
              </a:rPr>
              <a:t>Developed the basic structure and UI of the app.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138" name="Google Shape;138;p21" descr="Background pointer shape in timeline graphic"/>
          <p:cNvSpPr/>
          <p:nvPr/>
        </p:nvSpPr>
        <p:spPr>
          <a:xfrm>
            <a:off x="512689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1"/>
          <p:cNvSpPr txBox="1">
            <a:spLocks noGrp="1"/>
          </p:cNvSpPr>
          <p:nvPr>
            <p:ph type="body" idx="4294967295"/>
          </p:nvPr>
        </p:nvSpPr>
        <p:spPr>
          <a:xfrm>
            <a:off x="5416699" y="2336550"/>
            <a:ext cx="13155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 b="1">
                <a:solidFill>
                  <a:schemeClr val="lt1"/>
                </a:solidFill>
              </a:rPr>
              <a:t>30.06.19</a:t>
            </a:r>
            <a:endParaRPr sz="1600" b="1">
              <a:solidFill>
                <a:schemeClr val="lt1"/>
              </a:solidFill>
            </a:endParaRPr>
          </a:p>
        </p:txBody>
      </p:sp>
      <p:grpSp>
        <p:nvGrpSpPr>
          <p:cNvPr id="140" name="Google Shape;140;p21"/>
          <p:cNvGrpSpPr/>
          <p:nvPr/>
        </p:nvGrpSpPr>
        <p:grpSpPr>
          <a:xfrm>
            <a:off x="5973070" y="2938958"/>
            <a:ext cx="198900" cy="593656"/>
            <a:chOff x="5958946" y="2938958"/>
            <a:chExt cx="198900" cy="593656"/>
          </a:xfrm>
        </p:grpSpPr>
        <p:cxnSp>
          <p:nvCxnSpPr>
            <p:cNvPr id="141" name="Google Shape;141;p21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2" name="Google Shape;142;p21"/>
            <p:cNvSpPr/>
            <p:nvPr/>
          </p:nvSpPr>
          <p:spPr>
            <a:xfrm rot="10800000" flipH="1">
              <a:off x="5958946" y="3333714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" name="Google Shape;143;p21"/>
          <p:cNvSpPr txBox="1">
            <a:spLocks noGrp="1"/>
          </p:cNvSpPr>
          <p:nvPr>
            <p:ph type="body" idx="4294967295"/>
          </p:nvPr>
        </p:nvSpPr>
        <p:spPr>
          <a:xfrm>
            <a:off x="5126902" y="3757725"/>
            <a:ext cx="2242800" cy="9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600">
                <a:solidFill>
                  <a:srgbClr val="FFFFFF"/>
                </a:solidFill>
              </a:rPr>
              <a:t>Integrate the firebase backend completely.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144" name="Google Shape;144;p21" descr="Background pointer shape in timeline graphic"/>
          <p:cNvSpPr/>
          <p:nvPr/>
        </p:nvSpPr>
        <p:spPr>
          <a:xfrm>
            <a:off x="678181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1"/>
          <p:cNvSpPr txBox="1">
            <a:spLocks noGrp="1"/>
          </p:cNvSpPr>
          <p:nvPr>
            <p:ph type="body" idx="4294967295"/>
          </p:nvPr>
        </p:nvSpPr>
        <p:spPr>
          <a:xfrm>
            <a:off x="7111512" y="2336550"/>
            <a:ext cx="13155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 b="1">
                <a:solidFill>
                  <a:schemeClr val="lt1"/>
                </a:solidFill>
              </a:rPr>
              <a:t>10.07.19</a:t>
            </a:r>
            <a:endParaRPr sz="1600" b="1">
              <a:solidFill>
                <a:schemeClr val="lt1"/>
              </a:solidFill>
            </a:endParaRPr>
          </a:p>
        </p:txBody>
      </p:sp>
      <p:grpSp>
        <p:nvGrpSpPr>
          <p:cNvPr id="146" name="Google Shape;146;p21"/>
          <p:cNvGrpSpPr/>
          <p:nvPr/>
        </p:nvGrpSpPr>
        <p:grpSpPr>
          <a:xfrm>
            <a:off x="7669807" y="1610215"/>
            <a:ext cx="198900" cy="593656"/>
            <a:chOff x="3918084" y="1610215"/>
            <a:chExt cx="198900" cy="593656"/>
          </a:xfrm>
        </p:grpSpPr>
        <p:cxnSp>
          <p:nvCxnSpPr>
            <p:cNvPr id="147" name="Google Shape;147;p21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" name="Google Shape;148;p21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" name="Google Shape;149;p21"/>
          <p:cNvSpPr txBox="1">
            <a:spLocks noGrp="1"/>
          </p:cNvSpPr>
          <p:nvPr>
            <p:ph type="body" idx="4294967295"/>
          </p:nvPr>
        </p:nvSpPr>
        <p:spPr>
          <a:xfrm>
            <a:off x="6685979" y="385667"/>
            <a:ext cx="2242800" cy="9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600">
                <a:solidFill>
                  <a:srgbClr val="FFFFFF"/>
                </a:solidFill>
              </a:rPr>
              <a:t>The final version ready is ready 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295</Words>
  <Application>Microsoft Office PowerPoint</Application>
  <PresentationFormat>On-screen Show (16:9)</PresentationFormat>
  <Paragraphs>58</Paragraphs>
  <Slides>19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Roboto</vt:lpstr>
      <vt:lpstr>Material</vt:lpstr>
      <vt:lpstr>Seminar-2 Document Management System Android Application</vt:lpstr>
      <vt:lpstr>Overview Of  Project</vt:lpstr>
      <vt:lpstr>What is  Document Management System ?</vt:lpstr>
      <vt:lpstr>Why is DMS needed?</vt:lpstr>
      <vt:lpstr>Plan of Action</vt:lpstr>
      <vt:lpstr>Working </vt:lpstr>
      <vt:lpstr>Layout</vt:lpstr>
      <vt:lpstr>PowerPoint Presentation</vt:lpstr>
      <vt:lpstr>PowerPoint Presentation</vt:lpstr>
      <vt:lpstr>Technical Specifications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Demonstration</vt:lpstr>
      <vt:lpstr>Learning Outcomes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Seminar-2 Document Management System Android Application</dc:title>
  <cp:lastModifiedBy>Deepak jain</cp:lastModifiedBy>
  <cp:revision>2</cp:revision>
  <dcterms:modified xsi:type="dcterms:W3CDTF">2019-07-09T08:16:53Z</dcterms:modified>
</cp:coreProperties>
</file>